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0" r:id="rId20"/>
    <p:sldId id="274" r:id="rId21"/>
    <p:sldId id="275" r:id="rId22"/>
    <p:sldId id="276" r:id="rId23"/>
    <p:sldId id="281" r:id="rId24"/>
    <p:sldId id="282" r:id="rId25"/>
    <p:sldId id="284" r:id="rId26"/>
    <p:sldId id="285" r:id="rId27"/>
    <p:sldId id="283" r:id="rId28"/>
    <p:sldId id="286" r:id="rId29"/>
    <p:sldId id="288" r:id="rId30"/>
    <p:sldId id="287" r:id="rId31"/>
    <p:sldId id="289" r:id="rId32"/>
    <p:sldId id="308" r:id="rId33"/>
    <p:sldId id="291" r:id="rId34"/>
    <p:sldId id="293" r:id="rId35"/>
    <p:sldId id="310" r:id="rId36"/>
    <p:sldId id="309" r:id="rId37"/>
    <p:sldId id="292" r:id="rId38"/>
    <p:sldId id="311" r:id="rId39"/>
    <p:sldId id="312" r:id="rId40"/>
    <p:sldId id="294" r:id="rId41"/>
    <p:sldId id="295" r:id="rId42"/>
    <p:sldId id="296" r:id="rId43"/>
    <p:sldId id="298" r:id="rId44"/>
    <p:sldId id="299" r:id="rId45"/>
    <p:sldId id="300" r:id="rId46"/>
    <p:sldId id="301" r:id="rId47"/>
    <p:sldId id="302" r:id="rId48"/>
    <p:sldId id="307" r:id="rId49"/>
    <p:sldId id="305" r:id="rId50"/>
    <p:sldId id="30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5F47-885F-9BBB-617B-F9124796D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BD7E1-A7D7-949E-0953-BCD88CCAD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EEF6C-3FF6-89FC-C6EA-E6F6F51B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B48C4-B266-CA1C-1C79-78F3B2BA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3D9B7-EFDE-1961-CBEA-4E2298E0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26B6A-43AA-8A83-5A5C-C3769D99C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4F608-FC4F-C1E8-9AD3-29CD9A606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42E7D-718A-1BB7-81B2-A559008C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F1F40-8FC7-2CE1-CC67-E973C4BD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06200-C6AF-2148-4905-6CB9423D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9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B104A-453A-2D78-1EA6-F0E482AC2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9D802-7B5C-A97F-8884-84A21625C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C5514-013E-991A-FEAC-64345084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760A0-A552-EFE1-4524-7479C98D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80FD5-902B-BF02-910B-70442771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734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72F65-C738-1827-5D2D-9607F5D3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EB7EC-33A6-04E1-2F6C-472FBF409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DB249-886C-AED2-43C0-710679687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26E70-379E-50F5-4B46-8D9D46D8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020B9-8F10-5DD4-8E86-6DF846280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42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35C0-DB0F-3DE7-54EB-0F165900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22071-AFED-687B-1F82-D1E5631A7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0F393-E3EF-E12D-3D80-7534D5FE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F2843-8E19-5660-3631-3480B56F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BA51-6225-F98D-D1D0-6502589A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88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345F-0239-3D40-EAE1-E1039285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1E08-7F08-224F-6B06-736B17504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71F2E-E846-AA1C-2619-AE9EB0538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3C881-6E59-E035-047C-8A306489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2AC30-ACBF-4162-5B92-EE2F8D10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A0F8D-9B86-76FF-16EB-56A6F3423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60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60D7-5004-452C-8F5C-498330F6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FDCBB-6786-E46D-612B-7345A3C89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6CB0D-468A-2852-0381-4B362D619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281D5-5E11-4199-2C50-A3F18A7FC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43224-6ADA-8895-C2D4-F3DF9AB3A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62B7E8-48C2-0E2D-4616-8239BFD8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321DC-87B7-8FB9-ADFC-FB043538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8B7CD-4E27-CEA4-B873-379DCD83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0361-5DE4-9C2D-14CE-92A49059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405DD-FB69-FE4C-A4EC-09126F35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BCD6A-0A91-6772-81EA-F68846E2D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E630D-455B-A921-59E8-4791A699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51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CDC43-86CC-FE05-F6AA-0CA52C5F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861D0-7494-6F01-C7BC-A14D3620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CA3B-926B-07A9-67EA-FACD1AAD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6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8CEE-BDBC-9D05-B4F8-CAABF288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4A1E8-F1D6-5839-06B6-190E44C0A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7F429-827E-FC7A-E242-B9D1E28A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C02FA-FBE2-7F7E-3BE5-2A67A2B7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F96FE-D0BA-7C78-8302-39F9BD1B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EB092-6799-7EA9-C853-471CA154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336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A3BE-6FCA-C112-C9C1-58DB2534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D0F4B0-74D0-5C1C-716C-ED90EC566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654FF-2339-88F7-00EC-BA6408BB6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6D92F-7EB8-723B-2D27-FA79B841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DFF35-E992-9B87-3727-5AD1344F9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E6A9-5C46-9964-E7C9-943142F94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82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462-3EE3-F73A-88C3-70BC2C43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E1221-91BE-3D22-AC4D-46AC20FE6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B700B-4D83-AB91-F466-D26476639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60055D-2B2C-47D1-B79E-2AF339D985F4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1264A-2B55-8045-6182-66419C87A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6AEEE-ED40-0F9C-B4C7-5496F347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E0CCD0-370E-4E7A-ACD7-59E96A5DD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86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4BF4-7F15-90FA-A6D3-628948EB8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Destination Dingle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72388-BDC3-8569-2A33-F009C476AD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/>
              <a:t>&amp;</a:t>
            </a:r>
          </a:p>
          <a:p>
            <a:r>
              <a:rPr lang="en-GB" sz="4800" dirty="0"/>
              <a:t>Southwest Ireland</a:t>
            </a:r>
          </a:p>
        </p:txBody>
      </p:sp>
    </p:spTree>
    <p:extLst>
      <p:ext uri="{BB962C8B-B14F-4D97-AF65-F5344CB8AC3E}">
        <p14:creationId xmlns:p14="http://schemas.microsoft.com/office/powerpoint/2010/main" val="1489062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9BB8-DF1A-0969-E85E-AA57E307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492A746D-2EDE-5D54-5F04-5B5CF7BC8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6" y="514350"/>
            <a:ext cx="10744200" cy="5978525"/>
          </a:xfrm>
        </p:spPr>
      </p:pic>
    </p:spTree>
    <p:extLst>
      <p:ext uri="{BB962C8B-B14F-4D97-AF65-F5344CB8AC3E}">
        <p14:creationId xmlns:p14="http://schemas.microsoft.com/office/powerpoint/2010/main" val="2107023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BD36-3315-BEA7-0D7D-1EA04A85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boat on the water&#10;&#10;Description automatically generated">
            <a:extLst>
              <a:ext uri="{FF2B5EF4-FFF2-40B4-BE49-F238E27FC236}">
                <a16:creationId xmlns:a16="http://schemas.microsoft.com/office/drawing/2014/main" id="{B0068E8A-9EEA-1FF8-50A9-899CADBC1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0"/>
            <a:ext cx="10953749" cy="6762750"/>
          </a:xfrm>
        </p:spPr>
      </p:pic>
    </p:spTree>
    <p:extLst>
      <p:ext uri="{BB962C8B-B14F-4D97-AF65-F5344CB8AC3E}">
        <p14:creationId xmlns:p14="http://schemas.microsoft.com/office/powerpoint/2010/main" val="307071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FE189-56AD-2769-324D-6314E974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Outside Fastnet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8935B2-9810-840C-A55A-6FF44E0D9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Content Placeholder 4" descr="A boat on the water&#10;&#10;Description automatically generated">
            <a:extLst>
              <a:ext uri="{FF2B5EF4-FFF2-40B4-BE49-F238E27FC236}">
                <a16:creationId xmlns:a16="http://schemas.microsoft.com/office/drawing/2014/main" id="{D90C7A41-B761-C7AF-63AB-1F3F3A719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5" r="-1" b="110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0345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2EE9B-788F-192C-507C-27DAD639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Dingle Bay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E315F1-E975-ECC4-337A-4F288B3F3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Content Placeholder 4" descr="A landscape with a body of water and a grassy field&#10;&#10;Description automatically generated">
            <a:extLst>
              <a:ext uri="{FF2B5EF4-FFF2-40B4-BE49-F238E27FC236}">
                <a16:creationId xmlns:a16="http://schemas.microsoft.com/office/drawing/2014/main" id="{1C3C7F17-9760-5F72-705C-1E7297D86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2" r="28599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177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in a park&#10;&#10;Description automatically generated">
            <a:extLst>
              <a:ext uri="{FF2B5EF4-FFF2-40B4-BE49-F238E27FC236}">
                <a16:creationId xmlns:a16="http://schemas.microsoft.com/office/drawing/2014/main" id="{0ADAE202-6A13-864F-DC71-6406192AC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2" r="1" b="13880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0C548-C01D-7EE9-2281-8843FB7DB816}"/>
              </a:ext>
            </a:extLst>
          </p:cNvPr>
          <p:cNvSpPr txBox="1"/>
          <p:nvPr/>
        </p:nvSpPr>
        <p:spPr>
          <a:xfrm>
            <a:off x="811763" y="564192"/>
            <a:ext cx="631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PAYING HOMAGE TO TOM CREAN</a:t>
            </a:r>
          </a:p>
        </p:txBody>
      </p:sp>
    </p:spTree>
    <p:extLst>
      <p:ext uri="{BB962C8B-B14F-4D97-AF65-F5344CB8AC3E}">
        <p14:creationId xmlns:p14="http://schemas.microsoft.com/office/powerpoint/2010/main" val="2534198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FC1BC5-C3C9-1EDC-33C3-5E392B52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Valentia Island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view of a lake and mountains from a hill&#10;&#10;Description automatically generated">
            <a:extLst>
              <a:ext uri="{FF2B5EF4-FFF2-40B4-BE49-F238E27FC236}">
                <a16:creationId xmlns:a16="http://schemas.microsoft.com/office/drawing/2014/main" id="{B8C5AEB2-515B-59F9-55E9-9490F0AB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r="72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238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dy of water with boats in it&#10;&#10;Description automatically generated">
            <a:extLst>
              <a:ext uri="{FF2B5EF4-FFF2-40B4-BE49-F238E27FC236}">
                <a16:creationId xmlns:a16="http://schemas.microsoft.com/office/drawing/2014/main" id="{86D993C3-B517-B99F-268F-10828E0F2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9" r="-2" b="6400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at on the water&#10;&#10;Description automatically generated">
            <a:extLst>
              <a:ext uri="{FF2B5EF4-FFF2-40B4-BE49-F238E27FC236}">
                <a16:creationId xmlns:a16="http://schemas.microsoft.com/office/drawing/2014/main" id="{87BD666F-43F2-4C18-DF57-0C611764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2" b="6314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B466A-0B7F-F1C5-ABAA-4390211C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on grass looking at water&#10;&#10;Description automatically generated">
            <a:extLst>
              <a:ext uri="{FF2B5EF4-FFF2-40B4-BE49-F238E27FC236}">
                <a16:creationId xmlns:a16="http://schemas.microsoft.com/office/drawing/2014/main" id="{E8B9D3AF-3C0E-26DE-6BC1-9CCDB6D9D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2"/>
          <a:stretch/>
        </p:blipFill>
        <p:spPr>
          <a:xfrm>
            <a:off x="0" y="0"/>
            <a:ext cx="12191999" cy="6972300"/>
          </a:xfrm>
        </p:spPr>
      </p:pic>
    </p:spTree>
    <p:extLst>
      <p:ext uri="{BB962C8B-B14F-4D97-AF65-F5344CB8AC3E}">
        <p14:creationId xmlns:p14="http://schemas.microsoft.com/office/powerpoint/2010/main" val="301847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45FA83-7DD0-32A2-CF2B-EC1980286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32C439F-7BF0-2544-7E22-190AF0D8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EE17F-1C4A-BD2A-272B-B455B397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4600" dirty="0"/>
              <a:t>Valentia – </a:t>
            </a:r>
            <a:r>
              <a:rPr lang="en-GB" sz="4600" dirty="0" err="1"/>
              <a:t>Bere</a:t>
            </a:r>
            <a:r>
              <a:rPr lang="en-GB" sz="4600" dirty="0"/>
              <a:t> Island - Bantry Bay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AFF75FA0-B0D0-B9BA-09E0-6D6A4BC62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E11AD265-850C-F940-C113-49CE07655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 dirty="0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970F2A1F-C348-4CFE-E28C-A53068DA4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t="40746" r="47355" b="10122"/>
          <a:stretch/>
        </p:blipFill>
        <p:spPr>
          <a:xfrm>
            <a:off x="5695950" y="1527734"/>
            <a:ext cx="5934075" cy="44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8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ilboat in the water&#10;&#10;Description automatically generated">
            <a:extLst>
              <a:ext uri="{FF2B5EF4-FFF2-40B4-BE49-F238E27FC236}">
                <a16:creationId xmlns:a16="http://schemas.microsoft.com/office/drawing/2014/main" id="{75015CE0-EAA4-4C26-3BDB-A022B2699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1296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5FD74-95EC-7C70-6252-928FC7473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 dirty="0"/>
              <a:t>Why Ireland……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F95E39-1E0F-DB47-C4C9-9FB97866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Not overcrowded</a:t>
            </a:r>
          </a:p>
          <a:p>
            <a:r>
              <a:rPr lang="en-US" sz="1700" dirty="0"/>
              <a:t>Semi offshore</a:t>
            </a:r>
          </a:p>
          <a:p>
            <a:r>
              <a:rPr lang="en-US" sz="1700" dirty="0"/>
              <a:t>Good Navigation</a:t>
            </a:r>
          </a:p>
          <a:p>
            <a:r>
              <a:rPr lang="en-US" sz="1700" dirty="0"/>
              <a:t>Tidal gates</a:t>
            </a:r>
          </a:p>
          <a:p>
            <a:r>
              <a:rPr lang="en-US" sz="1700" dirty="0"/>
              <a:t>Brexit</a:t>
            </a:r>
          </a:p>
          <a:p>
            <a:r>
              <a:rPr lang="en-US" sz="1700" dirty="0"/>
              <a:t>Ground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67645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E19C8-7B42-4F0C-CFD1-F2B84073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view of a body of water and mountains&#10;&#10;Description automatically generated">
            <a:extLst>
              <a:ext uri="{FF2B5EF4-FFF2-40B4-BE49-F238E27FC236}">
                <a16:creationId xmlns:a16="http://schemas.microsoft.com/office/drawing/2014/main" id="{D24A12F1-0D60-F7DB-8092-733115453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886443-8F52-4568-28A9-356A6BAF4226}"/>
              </a:ext>
            </a:extLst>
          </p:cNvPr>
          <p:cNvSpPr txBox="1"/>
          <p:nvPr/>
        </p:nvSpPr>
        <p:spPr>
          <a:xfrm>
            <a:off x="401216" y="466531"/>
            <a:ext cx="578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BLUE FOX OUT THERE!</a:t>
            </a:r>
          </a:p>
        </p:txBody>
      </p:sp>
    </p:spTree>
    <p:extLst>
      <p:ext uri="{BB962C8B-B14F-4D97-AF65-F5344CB8AC3E}">
        <p14:creationId xmlns:p14="http://schemas.microsoft.com/office/powerpoint/2010/main" val="80001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ody of water with two islands in the distance&#10;&#10;Description automatically generated">
            <a:extLst>
              <a:ext uri="{FF2B5EF4-FFF2-40B4-BE49-F238E27FC236}">
                <a16:creationId xmlns:a16="http://schemas.microsoft.com/office/drawing/2014/main" id="{3A3D4B3D-1634-7298-FBE2-BD432F427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9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2F227-CB24-B4A6-6899-78E3CDEFD64A}"/>
              </a:ext>
            </a:extLst>
          </p:cNvPr>
          <p:cNvSpPr txBox="1"/>
          <p:nvPr/>
        </p:nvSpPr>
        <p:spPr>
          <a:xfrm>
            <a:off x="774441" y="5691673"/>
            <a:ext cx="525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SKELLIGS but no time to stop</a:t>
            </a:r>
          </a:p>
        </p:txBody>
      </p:sp>
    </p:spTree>
    <p:extLst>
      <p:ext uri="{BB962C8B-B14F-4D97-AF65-F5344CB8AC3E}">
        <p14:creationId xmlns:p14="http://schemas.microsoft.com/office/powerpoint/2010/main" val="531608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3A8B5-689C-9ED6-6E6D-969B0984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762001"/>
            <a:ext cx="4080362" cy="1708242"/>
          </a:xfrm>
        </p:spPr>
        <p:txBody>
          <a:bodyPr anchor="ctr">
            <a:normAutofit/>
          </a:bodyPr>
          <a:lstStyle/>
          <a:p>
            <a:endParaRPr lang="en-GB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A1C145-4A57-35E0-9451-1F31FECA9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3" y="2470244"/>
            <a:ext cx="4080361" cy="3769834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oat in the ocean&#10;&#10;Description automatically generated">
            <a:extLst>
              <a:ext uri="{FF2B5EF4-FFF2-40B4-BE49-F238E27FC236}">
                <a16:creationId xmlns:a16="http://schemas.microsoft.com/office/drawing/2014/main" id="{E5E20B64-55F6-C1BF-FA48-173568BE4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7" cy="7000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CBE7C6-783E-7989-DD04-C127769B5031}"/>
              </a:ext>
            </a:extLst>
          </p:cNvPr>
          <p:cNvSpPr txBox="1"/>
          <p:nvPr/>
        </p:nvSpPr>
        <p:spPr>
          <a:xfrm>
            <a:off x="640928" y="3750906"/>
            <a:ext cx="408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 &amp; CALF</a:t>
            </a:r>
          </a:p>
        </p:txBody>
      </p:sp>
    </p:spTree>
    <p:extLst>
      <p:ext uri="{BB962C8B-B14F-4D97-AF65-F5344CB8AC3E}">
        <p14:creationId xmlns:p14="http://schemas.microsoft.com/office/powerpoint/2010/main" val="97016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at on a body of water&#10;&#10;Description automatically generated">
            <a:extLst>
              <a:ext uri="{FF2B5EF4-FFF2-40B4-BE49-F238E27FC236}">
                <a16:creationId xmlns:a16="http://schemas.microsoft.com/office/drawing/2014/main" id="{0CCB2C28-FAF3-29A3-7BDF-FB825D0C7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0" b="12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40469-8C00-CA5F-D9EC-C69390E919C0}"/>
              </a:ext>
            </a:extLst>
          </p:cNvPr>
          <p:cNvSpPr txBox="1"/>
          <p:nvPr/>
        </p:nvSpPr>
        <p:spPr>
          <a:xfrm>
            <a:off x="513185" y="5756988"/>
            <a:ext cx="5756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COVE – HEAVEN!</a:t>
            </a:r>
          </a:p>
        </p:txBody>
      </p:sp>
    </p:spTree>
    <p:extLst>
      <p:ext uri="{BB962C8B-B14F-4D97-AF65-F5344CB8AC3E}">
        <p14:creationId xmlns:p14="http://schemas.microsoft.com/office/powerpoint/2010/main" val="761692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on a boat&#10;&#10;Description automatically generated">
            <a:extLst>
              <a:ext uri="{FF2B5EF4-FFF2-40B4-BE49-F238E27FC236}">
                <a16:creationId xmlns:a16="http://schemas.microsoft.com/office/drawing/2014/main" id="{7DC47E59-FE0E-5870-060E-422F15CE9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57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uildings with tables and benches&#10;&#10;Description automatically generated">
            <a:extLst>
              <a:ext uri="{FF2B5EF4-FFF2-40B4-BE49-F238E27FC236}">
                <a16:creationId xmlns:a16="http://schemas.microsoft.com/office/drawing/2014/main" id="{5BE82FD2-E4C1-B8F1-847F-45004457F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8" b="354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86C96-6D97-7F6C-02CB-47726D364B5E}"/>
              </a:ext>
            </a:extLst>
          </p:cNvPr>
          <p:cNvSpPr txBox="1"/>
          <p:nvPr/>
        </p:nvSpPr>
        <p:spPr>
          <a:xfrm>
            <a:off x="139959" y="6158204"/>
            <a:ext cx="733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EVEN IF THE DOOR IS CLOSED…..</a:t>
            </a:r>
          </a:p>
        </p:txBody>
      </p:sp>
    </p:spTree>
    <p:extLst>
      <p:ext uri="{BB962C8B-B14F-4D97-AF65-F5344CB8AC3E}">
        <p14:creationId xmlns:p14="http://schemas.microsoft.com/office/powerpoint/2010/main" val="953958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men taking a selfie&#10;&#10;Description automatically generated">
            <a:extLst>
              <a:ext uri="{FF2B5EF4-FFF2-40B4-BE49-F238E27FC236}">
                <a16:creationId xmlns:a16="http://schemas.microsoft.com/office/drawing/2014/main" id="{2456CBE6-2952-24F5-DFEE-E6D9CA5FA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0"/>
            <a:ext cx="75152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2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sign with a map&#10;&#10;Description automatically generated">
            <a:extLst>
              <a:ext uri="{FF2B5EF4-FFF2-40B4-BE49-F238E27FC236}">
                <a16:creationId xmlns:a16="http://schemas.microsoft.com/office/drawing/2014/main" id="{ED4ACC8B-0EB2-480F-97F3-88336412F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2"/>
          <a:stretch/>
        </p:blipFill>
        <p:spPr>
          <a:xfrm>
            <a:off x="971550" y="643466"/>
            <a:ext cx="9963149" cy="58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5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698ABF1D-06AC-AA28-2663-26FC1CB61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41"/>
          <a:stretch/>
        </p:blipFill>
        <p:spPr>
          <a:xfrm>
            <a:off x="409575" y="0"/>
            <a:ext cx="1102995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57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pe tied to a buoy&#10;&#10;Description automatically generated">
            <a:extLst>
              <a:ext uri="{FF2B5EF4-FFF2-40B4-BE49-F238E27FC236}">
                <a16:creationId xmlns:a16="http://schemas.microsoft.com/office/drawing/2014/main" id="{AC04D83A-E0BB-09BC-AE7A-1A02388EC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0" b="36822"/>
          <a:stretch/>
        </p:blipFill>
        <p:spPr>
          <a:xfrm>
            <a:off x="20" y="8300"/>
            <a:ext cx="12191980" cy="6866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E8106-BE77-4BFD-290B-4E6AB4DE9425}"/>
              </a:ext>
            </a:extLst>
          </p:cNvPr>
          <p:cNvSpPr txBox="1"/>
          <p:nvPr/>
        </p:nvSpPr>
        <p:spPr>
          <a:xfrm>
            <a:off x="354563" y="242597"/>
            <a:ext cx="2724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USEFUL APP TO HAVE</a:t>
            </a:r>
          </a:p>
        </p:txBody>
      </p:sp>
    </p:spTree>
    <p:extLst>
      <p:ext uri="{BB962C8B-B14F-4D97-AF65-F5344CB8AC3E}">
        <p14:creationId xmlns:p14="http://schemas.microsoft.com/office/powerpoint/2010/main" val="328961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B261-CCAF-CAFB-DDFA-3E40A3E5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2B2BC-1E1A-F426-A5DE-2FA3CD2A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Boat</a:t>
            </a:r>
          </a:p>
          <a:p>
            <a:r>
              <a:rPr lang="en-GB" dirty="0"/>
              <a:t>Safety checks</a:t>
            </a:r>
          </a:p>
          <a:p>
            <a:r>
              <a:rPr lang="en-GB" dirty="0"/>
              <a:t>Safety gear</a:t>
            </a:r>
          </a:p>
          <a:p>
            <a:r>
              <a:rPr lang="en-GB" dirty="0"/>
              <a:t>Medical</a:t>
            </a:r>
          </a:p>
          <a:p>
            <a:r>
              <a:rPr lang="en-GB" dirty="0"/>
              <a:t>Victualling</a:t>
            </a:r>
          </a:p>
          <a:p>
            <a:r>
              <a:rPr lang="en-GB" dirty="0"/>
              <a:t>Weather</a:t>
            </a:r>
          </a:p>
        </p:txBody>
      </p:sp>
    </p:spTree>
    <p:extLst>
      <p:ext uri="{BB962C8B-B14F-4D97-AF65-F5344CB8AC3E}">
        <p14:creationId xmlns:p14="http://schemas.microsoft.com/office/powerpoint/2010/main" val="2929818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at on a lake&#10;&#10;Description automatically generated">
            <a:extLst>
              <a:ext uri="{FF2B5EF4-FFF2-40B4-BE49-F238E27FC236}">
                <a16:creationId xmlns:a16="http://schemas.microsoft.com/office/drawing/2014/main" id="{9A57C411-838C-8904-EFB0-7A21F9121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1" r="-2" b="10969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4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09045-75B5-7389-078E-2EB4830F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endParaRPr lang="en-GB" sz="3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A9CC28-0D94-6345-1F5B-4E28C5AA6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88" y="2688336"/>
            <a:ext cx="5037463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j-lt"/>
                <a:cs typeface="Arial" panose="020B0604020202020204" pitchFamily="34" charset="0"/>
              </a:rPr>
              <a:t>WHEN IT’S RAINING…</a:t>
            </a:r>
          </a:p>
        </p:txBody>
      </p:sp>
      <p:pic>
        <p:nvPicPr>
          <p:cNvPr id="5" name="Content Placeholder 4" descr="A couple of men walking outside a store&#10;&#10;Description automatically generated">
            <a:extLst>
              <a:ext uri="{FF2B5EF4-FFF2-40B4-BE49-F238E27FC236}">
                <a16:creationId xmlns:a16="http://schemas.microsoft.com/office/drawing/2014/main" id="{3AD6138C-E86D-4CD3-46AC-B1F74DA2F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" r="-2" b="19855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2219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A7457-F83C-00D0-04D9-CD4DF295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en-GB" sz="4000"/>
          </a:p>
        </p:txBody>
      </p:sp>
      <p:pic>
        <p:nvPicPr>
          <p:cNvPr id="5" name="Content Placeholder 4" descr="Two glasses of beer on a table&#10;&#10;Description automatically generated">
            <a:extLst>
              <a:ext uri="{FF2B5EF4-FFF2-40B4-BE49-F238E27FC236}">
                <a16:creationId xmlns:a16="http://schemas.microsoft.com/office/drawing/2014/main" id="{07031586-FAC3-C346-8891-9D9C4F5EA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r="-1" b="23258"/>
          <a:stretch/>
        </p:blipFill>
        <p:spPr>
          <a:xfrm>
            <a:off x="0" y="10"/>
            <a:ext cx="7531609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08CB1C-0AAF-2F19-8599-6D0761772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….practice navigation!</a:t>
            </a:r>
          </a:p>
        </p:txBody>
      </p:sp>
    </p:spTree>
    <p:extLst>
      <p:ext uri="{BB962C8B-B14F-4D97-AF65-F5344CB8AC3E}">
        <p14:creationId xmlns:p14="http://schemas.microsoft.com/office/powerpoint/2010/main" val="3535575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EFBC1-2835-6D93-DB42-8152E1ECF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9A21916-5F8B-FA4D-A1D1-B83D483A0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4A8F0-CE8C-EA84-7CD7-E879C0D4E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GB" sz="4600" dirty="0"/>
              <a:t>Bantry – Crookhaven - Kinsale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ECCF66BD-0A83-9684-F7A3-4839CB7AC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C6AE6AD1-BEBA-F58B-B36A-FF6C2876D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 dirty="0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7361BA24-50B9-B696-4DFD-1A72AD198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t="40746" r="47355" b="10122"/>
          <a:stretch/>
        </p:blipFill>
        <p:spPr>
          <a:xfrm>
            <a:off x="5695950" y="1527734"/>
            <a:ext cx="5934075" cy="44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55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wo men sitting on a boat looking at a map&#10;&#10;Description automatically generated">
            <a:extLst>
              <a:ext uri="{FF2B5EF4-FFF2-40B4-BE49-F238E27FC236}">
                <a16:creationId xmlns:a16="http://schemas.microsoft.com/office/drawing/2014/main" id="{8A7B00A3-6423-7967-2CE7-4E12FB9CA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1" b="29401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8A03B9-DB0B-2825-3565-22B33B492DB7}"/>
              </a:ext>
            </a:extLst>
          </p:cNvPr>
          <p:cNvSpPr txBox="1"/>
          <p:nvPr/>
        </p:nvSpPr>
        <p:spPr>
          <a:xfrm>
            <a:off x="7660432" y="5962261"/>
            <a:ext cx="4245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THE TRIP TO CROOKHAVEN</a:t>
            </a:r>
          </a:p>
        </p:txBody>
      </p:sp>
    </p:spTree>
    <p:extLst>
      <p:ext uri="{BB962C8B-B14F-4D97-AF65-F5344CB8AC3E}">
        <p14:creationId xmlns:p14="http://schemas.microsoft.com/office/powerpoint/2010/main" val="3267748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at on the water&#10;&#10;Description automatically generated">
            <a:extLst>
              <a:ext uri="{FF2B5EF4-FFF2-40B4-BE49-F238E27FC236}">
                <a16:creationId xmlns:a16="http://schemas.microsoft.com/office/drawing/2014/main" id="{2FB5FE42-4639-1F3B-B086-E1E7FC0D0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14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buildings on it&#10;&#10;Description automatically generated">
            <a:extLst>
              <a:ext uri="{FF2B5EF4-FFF2-40B4-BE49-F238E27FC236}">
                <a16:creationId xmlns:a16="http://schemas.microsoft.com/office/drawing/2014/main" id="{0AEF6888-A7BE-6232-BA11-D6E90C587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" b="47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4D52E-2142-D524-D72B-187C2DA8FED8}"/>
              </a:ext>
            </a:extLst>
          </p:cNvPr>
          <p:cNvSpPr txBox="1"/>
          <p:nvPr/>
        </p:nvSpPr>
        <p:spPr>
          <a:xfrm>
            <a:off x="933061" y="5439746"/>
            <a:ext cx="422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CROOKHAVEN</a:t>
            </a:r>
          </a:p>
        </p:txBody>
      </p:sp>
    </p:spTree>
    <p:extLst>
      <p:ext uri="{BB962C8B-B14F-4D97-AF65-F5344CB8AC3E}">
        <p14:creationId xmlns:p14="http://schemas.microsoft.com/office/powerpoint/2010/main" val="2767449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at on the water&#10;&#10;Description automatically generated">
            <a:extLst>
              <a:ext uri="{FF2B5EF4-FFF2-40B4-BE49-F238E27FC236}">
                <a16:creationId xmlns:a16="http://schemas.microsoft.com/office/drawing/2014/main" id="{846F435F-64ED-0A91-4118-872B12874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3" r="-2" b="11196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29D509-65D8-0297-0BE0-870D888D4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44662" y="-986973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55000">
                <a:srgbClr val="000000">
                  <a:alpha val="25000"/>
                </a:srgbClr>
              </a:gs>
              <a:gs pos="100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596604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65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standing on a boat&#10;&#10;Description automatically generated">
            <a:extLst>
              <a:ext uri="{FF2B5EF4-FFF2-40B4-BE49-F238E27FC236}">
                <a16:creationId xmlns:a16="http://schemas.microsoft.com/office/drawing/2014/main" id="{5EE26854-3946-25BC-5F73-F051987A6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8" b="374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0721E-D8B5-F69F-0FF2-34154D4A1929}"/>
              </a:ext>
            </a:extLst>
          </p:cNvPr>
          <p:cNvSpPr txBox="1"/>
          <p:nvPr/>
        </p:nvSpPr>
        <p:spPr>
          <a:xfrm>
            <a:off x="65314" y="5449078"/>
            <a:ext cx="4842589" cy="54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C MAKES READY</a:t>
            </a:r>
          </a:p>
        </p:txBody>
      </p:sp>
    </p:spTree>
    <p:extLst>
      <p:ext uri="{BB962C8B-B14F-4D97-AF65-F5344CB8AC3E}">
        <p14:creationId xmlns:p14="http://schemas.microsoft.com/office/powerpoint/2010/main" val="1026046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kitchen with a stove and food&#10;&#10;Description automatically generated with medium confidence">
            <a:extLst>
              <a:ext uri="{FF2B5EF4-FFF2-40B4-BE49-F238E27FC236}">
                <a16:creationId xmlns:a16="http://schemas.microsoft.com/office/drawing/2014/main" id="{B6083B6E-DAA3-7153-BA85-5715251A0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114336-3C57-B172-8578-93DEC564C49B}"/>
              </a:ext>
            </a:extLst>
          </p:cNvPr>
          <p:cNvSpPr txBox="1"/>
          <p:nvPr/>
        </p:nvSpPr>
        <p:spPr>
          <a:xfrm>
            <a:off x="8322906" y="466531"/>
            <a:ext cx="368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 BREAKFAST!</a:t>
            </a:r>
          </a:p>
        </p:txBody>
      </p:sp>
    </p:spTree>
    <p:extLst>
      <p:ext uri="{BB962C8B-B14F-4D97-AF65-F5344CB8AC3E}">
        <p14:creationId xmlns:p14="http://schemas.microsoft.com/office/powerpoint/2010/main" val="14607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00861-D24A-F7A9-62E7-7848088E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Underway / Making way…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7DB10-6387-7067-7912-A403AE7D5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Crew</a:t>
            </a:r>
          </a:p>
          <a:p>
            <a:r>
              <a:rPr lang="en-GB" dirty="0"/>
              <a:t>Route planning</a:t>
            </a:r>
          </a:p>
          <a:p>
            <a:r>
              <a:rPr lang="en-GB" dirty="0"/>
              <a:t>Watch system</a:t>
            </a:r>
          </a:p>
          <a:p>
            <a:r>
              <a:rPr lang="en-GB" dirty="0"/>
              <a:t>Weather</a:t>
            </a:r>
          </a:p>
          <a:p>
            <a:r>
              <a:rPr lang="en-GB" dirty="0"/>
              <a:t>Log keeping</a:t>
            </a:r>
          </a:p>
          <a:p>
            <a:r>
              <a:rPr lang="en-GB" dirty="0"/>
              <a:t>Expect the unexpected</a:t>
            </a:r>
          </a:p>
        </p:txBody>
      </p:sp>
    </p:spTree>
    <p:extLst>
      <p:ext uri="{BB962C8B-B14F-4D97-AF65-F5344CB8AC3E}">
        <p14:creationId xmlns:p14="http://schemas.microsoft.com/office/powerpoint/2010/main" val="1853717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738C-467E-8DF3-2BA2-D99BFEF8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endParaRPr lang="en-GB" sz="3200"/>
          </a:p>
        </p:txBody>
      </p:sp>
      <p:pic>
        <p:nvPicPr>
          <p:cNvPr id="5" name="Content Placeholder 4" descr="A person sitting on a boat eating food&#10;&#10;Description automatically generated">
            <a:extLst>
              <a:ext uri="{FF2B5EF4-FFF2-40B4-BE49-F238E27FC236}">
                <a16:creationId xmlns:a16="http://schemas.microsoft.com/office/drawing/2014/main" id="{499D6ED8-35E2-3822-61AB-C5ED6A785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 b="11814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7F7351-1B87-81F3-4DEC-439B9E0AA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668486" cy="3599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FUEL FOR SAILORS</a:t>
            </a:r>
          </a:p>
        </p:txBody>
      </p:sp>
    </p:spTree>
    <p:extLst>
      <p:ext uri="{BB962C8B-B14F-4D97-AF65-F5344CB8AC3E}">
        <p14:creationId xmlns:p14="http://schemas.microsoft.com/office/powerpoint/2010/main" val="1785681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island in the ocean&#10;&#10;Description automatically generated">
            <a:extLst>
              <a:ext uri="{FF2B5EF4-FFF2-40B4-BE49-F238E27FC236}">
                <a16:creationId xmlns:a16="http://schemas.microsoft.com/office/drawing/2014/main" id="{C43A37F3-EF5D-91F2-11F6-51B6DAD4D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4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0AE72-22CB-048F-8753-BE764C88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dirty="0"/>
              <a:t>Old Head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C7A689-D41C-1C0C-48CC-80154D8F8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 dirty="0"/>
          </a:p>
        </p:txBody>
      </p:sp>
      <p:pic>
        <p:nvPicPr>
          <p:cNvPr id="5" name="Content Placeholder 4" descr="A bird on a boat with a lighthouse in the distance&#10;&#10;Description automatically generated">
            <a:extLst>
              <a:ext uri="{FF2B5EF4-FFF2-40B4-BE49-F238E27FC236}">
                <a16:creationId xmlns:a16="http://schemas.microsoft.com/office/drawing/2014/main" id="{A6EFF4E3-6716-F689-715F-7692977F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0" r="-1" b="53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117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57254-5E1A-DB20-A83B-F72CA9385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2FB8-FFC8-20E3-0802-8611E88C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06952" cy="4737227"/>
          </a:xfrm>
        </p:spPr>
        <p:txBody>
          <a:bodyPr>
            <a:normAutofit/>
          </a:bodyPr>
          <a:lstStyle/>
          <a:p>
            <a:r>
              <a:rPr lang="en-GB" dirty="0"/>
              <a:t>Kinsale – Dunmore East – Greystones - Howth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4CAF11D7-C49F-C3C5-7069-38C07E76F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1" t="13197" r="20359" b="10122"/>
          <a:stretch/>
        </p:blipFill>
        <p:spPr>
          <a:xfrm>
            <a:off x="4754880" y="735298"/>
            <a:ext cx="6873241" cy="5638736"/>
          </a:xfrm>
        </p:spPr>
      </p:pic>
    </p:spTree>
    <p:extLst>
      <p:ext uri="{BB962C8B-B14F-4D97-AF65-F5344CB8AC3E}">
        <p14:creationId xmlns:p14="http://schemas.microsoft.com/office/powerpoint/2010/main" val="2592352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oat on the water&#10;&#10;Description automatically generated">
            <a:extLst>
              <a:ext uri="{FF2B5EF4-FFF2-40B4-BE49-F238E27FC236}">
                <a16:creationId xmlns:a16="http://schemas.microsoft.com/office/drawing/2014/main" id="{18E57698-8D62-AD08-D99C-96BC2FE55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9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6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ign on a boat&#10;&#10;Description automatically generated">
            <a:extLst>
              <a:ext uri="{FF2B5EF4-FFF2-40B4-BE49-F238E27FC236}">
                <a16:creationId xmlns:a16="http://schemas.microsoft.com/office/drawing/2014/main" id="{D9151BED-5D30-4564-0D6D-C984BB650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0239C-0BF3-6C4F-56B9-E446BF66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endParaRPr lang="en-GB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B6AFEF-3A20-BD77-6A69-B7CB7FEE6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814595"/>
            <a:ext cx="3239278" cy="1362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HOOK HEAD</a:t>
            </a:r>
          </a:p>
        </p:txBody>
      </p:sp>
    </p:spTree>
    <p:extLst>
      <p:ext uri="{BB962C8B-B14F-4D97-AF65-F5344CB8AC3E}">
        <p14:creationId xmlns:p14="http://schemas.microsoft.com/office/powerpoint/2010/main" val="2422371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ailboat on the water&#10;&#10;Description automatically generated">
            <a:extLst>
              <a:ext uri="{FF2B5EF4-FFF2-40B4-BE49-F238E27FC236}">
                <a16:creationId xmlns:a16="http://schemas.microsoft.com/office/drawing/2014/main" id="{62459326-AA08-6126-C4E0-DAA2B071A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2ADAEF-6D46-89CC-5E59-0D2CB21146E5}"/>
              </a:ext>
            </a:extLst>
          </p:cNvPr>
          <p:cNvSpPr txBox="1"/>
          <p:nvPr/>
        </p:nvSpPr>
        <p:spPr>
          <a:xfrm>
            <a:off x="289249" y="774441"/>
            <a:ext cx="379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WICKLOW HEAD</a:t>
            </a:r>
          </a:p>
        </p:txBody>
      </p:sp>
    </p:spTree>
    <p:extLst>
      <p:ext uri="{BB962C8B-B14F-4D97-AF65-F5344CB8AC3E}">
        <p14:creationId xmlns:p14="http://schemas.microsoft.com/office/powerpoint/2010/main" val="3478880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at in the water&#10;&#10;Description automatically generated">
            <a:extLst>
              <a:ext uri="{FF2B5EF4-FFF2-40B4-BE49-F238E27FC236}">
                <a16:creationId xmlns:a16="http://schemas.microsoft.com/office/drawing/2014/main" id="{EE8198E0-D7D8-473B-D226-62E80F6C1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8" b="11733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A682DA-B222-CFEC-ACB2-3978E03904B2}"/>
              </a:ext>
            </a:extLst>
          </p:cNvPr>
          <p:cNvSpPr txBox="1"/>
          <p:nvPr/>
        </p:nvSpPr>
        <p:spPr>
          <a:xfrm>
            <a:off x="335902" y="6074229"/>
            <a:ext cx="5598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GREYSTONES FOR THE NIGHT</a:t>
            </a:r>
          </a:p>
        </p:txBody>
      </p:sp>
    </p:spTree>
    <p:extLst>
      <p:ext uri="{BB962C8B-B14F-4D97-AF65-F5344CB8AC3E}">
        <p14:creationId xmlns:p14="http://schemas.microsoft.com/office/powerpoint/2010/main" val="734263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00FE-E965-DC82-C5C9-4561ECD1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 the unexpected……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6C0BC-2E2B-F8E5-E20A-D1DED5FFB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7792" y="3282695"/>
            <a:ext cx="8446008" cy="2894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600" dirty="0"/>
              <a:t>Lobster pots!!!</a:t>
            </a:r>
          </a:p>
        </p:txBody>
      </p:sp>
    </p:spTree>
    <p:extLst>
      <p:ext uri="{BB962C8B-B14F-4D97-AF65-F5344CB8AC3E}">
        <p14:creationId xmlns:p14="http://schemas.microsoft.com/office/powerpoint/2010/main" val="327676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1A891-DCBE-77A1-E511-2BB856D1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en-GB" sz="4000" dirty="0"/>
          </a:p>
        </p:txBody>
      </p:sp>
      <p:pic>
        <p:nvPicPr>
          <p:cNvPr id="5" name="Content Placeholder 4" descr="A sailboat in the water&#10;&#10;Description automatically generated">
            <a:extLst>
              <a:ext uri="{FF2B5EF4-FFF2-40B4-BE49-F238E27FC236}">
                <a16:creationId xmlns:a16="http://schemas.microsoft.com/office/drawing/2014/main" id="{B03BA2E2-0A38-7DCC-2E11-A70B25B60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r="22503" b="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639D15-72D2-3CC3-2BA2-18B4CDB21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0901" y="685800"/>
            <a:ext cx="4886324" cy="46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9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99A50-835B-C999-FF9F-0350C9DC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 Overview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52AB90B7-C184-D927-E146-22DA1FE4E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t="13197" r="20359" b="10122"/>
          <a:stretch/>
        </p:blipFill>
        <p:spPr>
          <a:xfrm>
            <a:off x="2055043" y="1404593"/>
            <a:ext cx="8229600" cy="4892511"/>
          </a:xfrm>
        </p:spPr>
      </p:pic>
    </p:spTree>
    <p:extLst>
      <p:ext uri="{BB962C8B-B14F-4D97-AF65-F5344CB8AC3E}">
        <p14:creationId xmlns:p14="http://schemas.microsoft.com/office/powerpoint/2010/main" val="2625260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8D7C8-1F54-12FB-B09A-42F50E09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F2B7D-2465-D3DC-0CCA-21D6E6A80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152" y="2505455"/>
            <a:ext cx="5093208" cy="3671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9937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A204-EEFC-80BC-84E9-BD7BE7DD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Legs……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B5BB8-4335-097F-DB37-A9F9FF197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Howth – Dingle				280Nm</a:t>
            </a:r>
          </a:p>
          <a:p>
            <a:r>
              <a:rPr lang="en-GB" dirty="0"/>
              <a:t>Dingle – Valentia </a:t>
            </a:r>
            <a:r>
              <a:rPr lang="en-GB" dirty="0" err="1"/>
              <a:t>Isl</a:t>
            </a:r>
            <a:r>
              <a:rPr lang="en-GB" dirty="0"/>
              <a:t>			  16Nm</a:t>
            </a:r>
          </a:p>
          <a:p>
            <a:r>
              <a:rPr lang="en-GB" dirty="0"/>
              <a:t>Valentia – </a:t>
            </a:r>
            <a:r>
              <a:rPr lang="en-GB" dirty="0" err="1"/>
              <a:t>Bere</a:t>
            </a:r>
            <a:r>
              <a:rPr lang="en-GB" dirty="0"/>
              <a:t> Island			  49Nm</a:t>
            </a:r>
          </a:p>
          <a:p>
            <a:r>
              <a:rPr lang="en-GB" dirty="0" err="1"/>
              <a:t>Bere</a:t>
            </a:r>
            <a:r>
              <a:rPr lang="en-GB" dirty="0"/>
              <a:t> Island – </a:t>
            </a:r>
            <a:r>
              <a:rPr lang="en-GB" dirty="0" err="1"/>
              <a:t>Glengarriff</a:t>
            </a:r>
            <a:r>
              <a:rPr lang="en-GB" dirty="0"/>
              <a:t>		  	  15Nm</a:t>
            </a:r>
          </a:p>
          <a:p>
            <a:r>
              <a:rPr lang="en-GB" dirty="0" err="1"/>
              <a:t>Glengarriff</a:t>
            </a:r>
            <a:r>
              <a:rPr lang="en-GB" dirty="0"/>
              <a:t> – Bantry Harbour		     8Nm</a:t>
            </a:r>
          </a:p>
          <a:p>
            <a:r>
              <a:rPr lang="en-GB" dirty="0"/>
              <a:t>Bantry Harbour – Crookhaven	   	  37Nm</a:t>
            </a:r>
          </a:p>
          <a:p>
            <a:r>
              <a:rPr lang="en-GB" dirty="0"/>
              <a:t>Crookhaven – Kinsale			  56Nm</a:t>
            </a:r>
          </a:p>
          <a:p>
            <a:r>
              <a:rPr lang="en-GB" dirty="0"/>
              <a:t>Kinsale – Dunmore East		   	  61Nm</a:t>
            </a:r>
          </a:p>
          <a:p>
            <a:r>
              <a:rPr lang="en-GB" dirty="0"/>
              <a:t>Dunmore East – Greystones		  80Nm</a:t>
            </a:r>
          </a:p>
          <a:p>
            <a:r>
              <a:rPr lang="en-GB" dirty="0"/>
              <a:t>Greystones – Howth			  16Nm</a:t>
            </a:r>
          </a:p>
        </p:txBody>
      </p:sp>
    </p:spTree>
    <p:extLst>
      <p:ext uri="{BB962C8B-B14F-4D97-AF65-F5344CB8AC3E}">
        <p14:creationId xmlns:p14="http://schemas.microsoft.com/office/powerpoint/2010/main" val="355372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4EEC1-3FF7-35D0-DA25-1FA9F798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Howth - Dingle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0D2ABE-400F-DF4A-B00E-E6B7F2574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Content Placeholder 4" descr="A large ship in the ocean&#10;&#10;Description automatically generated">
            <a:extLst>
              <a:ext uri="{FF2B5EF4-FFF2-40B4-BE49-F238E27FC236}">
                <a16:creationId xmlns:a16="http://schemas.microsoft.com/office/drawing/2014/main" id="{657BF24A-8A7D-9BD9-840B-33F46852B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4" r="-1" b="1223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3088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ridge over water with a blue sky&#10;&#10;Description automatically generated">
            <a:extLst>
              <a:ext uri="{FF2B5EF4-FFF2-40B4-BE49-F238E27FC236}">
                <a16:creationId xmlns:a16="http://schemas.microsoft.com/office/drawing/2014/main" id="{891D4BAA-7A93-F231-4230-4772DBF38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70A93-97EA-FE0C-932B-49F1535F06C5}"/>
              </a:ext>
            </a:extLst>
          </p:cNvPr>
          <p:cNvSpPr txBox="1"/>
          <p:nvPr/>
        </p:nvSpPr>
        <p:spPr>
          <a:xfrm>
            <a:off x="279918" y="5206482"/>
            <a:ext cx="5915610" cy="98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ARKLOW BANK WIND TURBINES IN THE MIST….</a:t>
            </a:r>
          </a:p>
        </p:txBody>
      </p:sp>
    </p:spTree>
    <p:extLst>
      <p:ext uri="{BB962C8B-B14F-4D97-AF65-F5344CB8AC3E}">
        <p14:creationId xmlns:p14="http://schemas.microsoft.com/office/powerpoint/2010/main" val="154182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hat and sunglasses on a boat&#10;&#10;Description automatically generated">
            <a:extLst>
              <a:ext uri="{FF2B5EF4-FFF2-40B4-BE49-F238E27FC236}">
                <a16:creationId xmlns:a16="http://schemas.microsoft.com/office/drawing/2014/main" id="{D02F1D29-FDC4-D315-6520-2F9C8FE70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4" r="-2" b="2896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7C73A-5ABF-1CD3-0AAE-1B9A69A5B1F8}"/>
              </a:ext>
            </a:extLst>
          </p:cNvPr>
          <p:cNvSpPr txBox="1"/>
          <p:nvPr/>
        </p:nvSpPr>
        <p:spPr>
          <a:xfrm>
            <a:off x="83976" y="5505062"/>
            <a:ext cx="809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VICE-COMMODORE REFLECTS.…</a:t>
            </a:r>
          </a:p>
        </p:txBody>
      </p:sp>
    </p:spTree>
    <p:extLst>
      <p:ext uri="{BB962C8B-B14F-4D97-AF65-F5344CB8AC3E}">
        <p14:creationId xmlns:p14="http://schemas.microsoft.com/office/powerpoint/2010/main" val="2339492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Widescreen</PresentationFormat>
  <Paragraphs>66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Office Theme</vt:lpstr>
      <vt:lpstr>Destination Dingle</vt:lpstr>
      <vt:lpstr>Why Ireland……</vt:lpstr>
      <vt:lpstr>Preparation:</vt:lpstr>
      <vt:lpstr>Underway / Making way…</vt:lpstr>
      <vt:lpstr>Route Overview</vt:lpstr>
      <vt:lpstr>Legs……</vt:lpstr>
      <vt:lpstr>Howth - Dingle</vt:lpstr>
      <vt:lpstr>PowerPoint Presentation</vt:lpstr>
      <vt:lpstr>PowerPoint Presentation</vt:lpstr>
      <vt:lpstr>PowerPoint Presentation</vt:lpstr>
      <vt:lpstr>PowerPoint Presentation</vt:lpstr>
      <vt:lpstr>Outside Fastnet</vt:lpstr>
      <vt:lpstr>Dingle Bay</vt:lpstr>
      <vt:lpstr>PowerPoint Presentation</vt:lpstr>
      <vt:lpstr>Valentia Island</vt:lpstr>
      <vt:lpstr>PowerPoint Presentation</vt:lpstr>
      <vt:lpstr>PowerPoint Presentation</vt:lpstr>
      <vt:lpstr>PowerPoint Presentation</vt:lpstr>
      <vt:lpstr>Valentia – Bere Island - Bantry Bay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Bantry – Crookhaven - Kinsale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Head</vt:lpstr>
      <vt:lpstr>Kinsale – Dunmore East – Greystones - Howth</vt:lpstr>
      <vt:lpstr>PowerPoint Presentation</vt:lpstr>
      <vt:lpstr>PowerPoint Presentation</vt:lpstr>
      <vt:lpstr>PowerPoint Presentation</vt:lpstr>
      <vt:lpstr>PowerPoint Presentation</vt:lpstr>
      <vt:lpstr>Expect the unexpected……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Destination Dingle</dc:title>
  <dc:creator>Larry Quinn</dc:creator>
  <cp:lastModifiedBy>susan kavanagh</cp:lastModifiedBy>
  <cp:revision>4</cp:revision>
  <dcterms:created xsi:type="dcterms:W3CDTF">2024-03-03T19:40:12Z</dcterms:created>
  <dcterms:modified xsi:type="dcterms:W3CDTF">2024-03-07T12:19:35Z</dcterms:modified>
</cp:coreProperties>
</file>